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3F9ABEB6-C09A-4A43-A5E0-2276F8C434D2}"/>
    <pc:docChg chg="undo custSel modSld">
      <pc:chgData name="tariu Main" userId="7d83114226db9beb" providerId="LiveId" clId="{3F9ABEB6-C09A-4A43-A5E0-2276F8C434D2}" dt="2024-01-09T14:29:36.109" v="382" actId="20577"/>
      <pc:docMkLst>
        <pc:docMk/>
      </pc:docMkLst>
      <pc:sldChg chg="modSp mod">
        <pc:chgData name="tariu Main" userId="7d83114226db9beb" providerId="LiveId" clId="{3F9ABEB6-C09A-4A43-A5E0-2276F8C434D2}" dt="2024-01-08T13:30:45.538" v="14" actId="20577"/>
        <pc:sldMkLst>
          <pc:docMk/>
          <pc:sldMk cId="2074766540" sldId="401"/>
        </pc:sldMkLst>
        <pc:spChg chg="mod">
          <ac:chgData name="tariu Main" userId="7d83114226db9beb" providerId="LiveId" clId="{3F9ABEB6-C09A-4A43-A5E0-2276F8C434D2}" dt="2024-01-08T13:30:45.538" v="14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modSp mod">
        <pc:chgData name="tariu Main" userId="7d83114226db9beb" providerId="LiveId" clId="{3F9ABEB6-C09A-4A43-A5E0-2276F8C434D2}" dt="2024-01-08T13:31:12.158" v="38" actId="20577"/>
        <pc:sldMkLst>
          <pc:docMk/>
          <pc:sldMk cId="3582415069" sldId="603"/>
        </pc:sldMkLst>
        <pc:spChg chg="mod">
          <ac:chgData name="tariu Main" userId="7d83114226db9beb" providerId="LiveId" clId="{3F9ABEB6-C09A-4A43-A5E0-2276F8C434D2}" dt="2024-01-08T13:31:12.158" v="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Sp modSp mod">
        <pc:chgData name="tariu Main" userId="7d83114226db9beb" providerId="LiveId" clId="{3F9ABEB6-C09A-4A43-A5E0-2276F8C434D2}" dt="2024-01-09T14:29:36.109" v="382" actId="20577"/>
        <pc:sldMkLst>
          <pc:docMk/>
          <pc:sldMk cId="3462476848" sldId="629"/>
        </pc:sldMkLst>
        <pc:spChg chg="mod">
          <ac:chgData name="tariu Main" userId="7d83114226db9beb" providerId="LiveId" clId="{3F9ABEB6-C09A-4A43-A5E0-2276F8C434D2}" dt="2024-01-08T13:31:42.367" v="121" actId="20577"/>
          <ac:spMkLst>
            <pc:docMk/>
            <pc:sldMk cId="3462476848" sldId="629"/>
            <ac:spMk id="2" creationId="{3A3C7BDB-B7D1-465C-9965-C0C4D79D10F4}"/>
          </ac:spMkLst>
        </pc:spChg>
        <pc:spChg chg="mod">
          <ac:chgData name="tariu Main" userId="7d83114226db9beb" providerId="LiveId" clId="{3F9ABEB6-C09A-4A43-A5E0-2276F8C434D2}" dt="2024-01-09T14:29:36.109" v="382" actId="20577"/>
          <ac:spMkLst>
            <pc:docMk/>
            <pc:sldMk cId="3462476848" sldId="629"/>
            <ac:spMk id="16" creationId="{EDE1B921-D9BD-57F7-6B21-94640635190A}"/>
          </ac:spMkLst>
        </pc:spChg>
        <pc:picChg chg="del">
          <ac:chgData name="tariu Main" userId="7d83114226db9beb" providerId="LiveId" clId="{3F9ABEB6-C09A-4A43-A5E0-2276F8C434D2}" dt="2024-01-08T13:31:45.711" v="122" actId="478"/>
          <ac:picMkLst>
            <pc:docMk/>
            <pc:sldMk cId="3462476848" sldId="629"/>
            <ac:picMk id="13" creationId="{126CD5E1-F202-11D0-1D2C-E958142CC061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4-01-04T14:39:26.043" v="5390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4-01-04T14:35:28.979" v="5381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add mod">
          <ac:chgData name="tariu Main" userId="7d83114226db9beb" providerId="LiveId" clId="{02DF4B15-F67C-4BD4-BE00-EA67F0B9E511}" dt="2024-01-04T14:35:28.979" v="5381" actId="1076"/>
          <ac:spMkLst>
            <pc:docMk/>
            <pc:sldMk cId="2450160131" sldId="624"/>
            <ac:spMk id="6" creationId="{908AF6C9-65A6-8E63-5C95-FF007B092CFB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4-01-04T14:39:26.043" v="5390" actId="20577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4-01-04T14:39:26.043" v="5390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2024/1/9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2024/1/9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⑤実装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8AF6C9-65A6-8E63-5C95-FF007B092CFB}"/>
              </a:ext>
            </a:extLst>
          </p:cNvPr>
          <p:cNvSpPr/>
          <p:nvPr/>
        </p:nvSpPr>
        <p:spPr>
          <a:xfrm>
            <a:off x="9891916" y="4721856"/>
            <a:ext cx="2225628" cy="499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</a:t>
            </a:r>
            <a:r>
              <a:rPr kumimoji="1" lang="en-US" altLang="ja-JP" dirty="0"/>
              <a:t>mini-batch</a:t>
            </a:r>
            <a:r>
              <a:rPr kumimoji="1" lang="ja-JP" altLang="en-US" dirty="0"/>
              <a:t>個あるテンソルを返す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ris datasets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en-US" altLang="ja-JP" dirty="0"/>
              <a:t>iris datasets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38199" y="2009430"/>
            <a:ext cx="8506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iris(</a:t>
            </a:r>
            <a:r>
              <a:rPr kumimoji="1" lang="ja-JP" altLang="en-US" sz="2400" dirty="0"/>
              <a:t>アヤメ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の品種を分類するタスク</a:t>
            </a:r>
            <a:endParaRPr kumimoji="1" lang="en-US" altLang="ja-JP" sz="2400" dirty="0"/>
          </a:p>
          <a:p>
            <a:r>
              <a:rPr kumimoji="1" lang="ja-JP" altLang="en-US" sz="2400" dirty="0"/>
              <a:t>入力</a:t>
            </a:r>
            <a:endParaRPr kumimoji="1" lang="en-US" altLang="ja-JP" sz="2400" dirty="0"/>
          </a:p>
          <a:p>
            <a:r>
              <a:rPr kumimoji="1" lang="ja-JP" altLang="en-US" sz="2400" dirty="0"/>
              <a:t>花弁の幅，花弁の長さ，がくの幅，がくの長さ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出力</a:t>
            </a:r>
            <a:endParaRPr kumimoji="1" lang="en-US" altLang="ja-JP" sz="2400" dirty="0"/>
          </a:p>
          <a:p>
            <a:r>
              <a:rPr kumimoji="1" lang="ja-JP" altLang="en-US" sz="2400"/>
              <a:t>あああ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4502</TotalTime>
  <Words>1070</Words>
  <Application>Microsoft Office PowerPoint</Application>
  <PresentationFormat>ワイド画面</PresentationFormat>
  <Paragraphs>239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9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⑤実装2</vt:lpstr>
      <vt:lpstr>予定</vt:lpstr>
      <vt:lpstr>PowerPoint プレゼンテーション</vt:lpstr>
      <vt:lpstr>参考文献</vt:lpstr>
      <vt:lpstr>iris datasets</vt:lpstr>
      <vt:lpstr>iris datasets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2024-01-09T14:29:37Z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